
<file path=[Content_Types].xml><?xml version="1.0" encoding="utf-8"?>
<Types xmlns="http://schemas.openxmlformats.org/package/2006/content-types">
  <Default Extension="xml" ContentType="application/xml"/>
  <Default Extension="wav" ContentType="audio/x-wav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60" r:id="rId4"/>
    <p:sldId id="261" r:id="rId5"/>
    <p:sldId id="264" r:id="rId6"/>
    <p:sldId id="259" r:id="rId7"/>
    <p:sldId id="263" r:id="rId8"/>
    <p:sldId id="267" r:id="rId9"/>
    <p:sldId id="268" r:id="rId10"/>
    <p:sldId id="279" r:id="rId11"/>
    <p:sldId id="283" r:id="rId12"/>
    <p:sldId id="280" r:id="rId13"/>
    <p:sldId id="281" r:id="rId14"/>
    <p:sldId id="282" r:id="rId15"/>
    <p:sldId id="284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355539-D386-4BBA-8BBE-BC9EA3F55D61}">
  <a:tblStyle styleId="{2D355539-D386-4BBA-8BBE-BC9EA3F55D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7"/>
    <p:restoredTop sz="94729"/>
  </p:normalViewPr>
  <p:slideViewPr>
    <p:cSldViewPr>
      <p:cViewPr>
        <p:scale>
          <a:sx n="98" d="100"/>
          <a:sy n="98" d="100"/>
        </p:scale>
        <p:origin x="144" y="8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55775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l="4843"/>
          <a:stretch/>
        </p:blipFill>
        <p:spPr>
          <a:xfrm>
            <a:off x="0" y="1412525"/>
            <a:ext cx="7443602" cy="231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646275"/>
            <a:ext cx="5451900" cy="185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l="12342"/>
          <a:stretch/>
        </p:blipFill>
        <p:spPr>
          <a:xfrm>
            <a:off x="0" y="1672375"/>
            <a:ext cx="7059452" cy="179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49750"/>
            <a:ext cx="5925900" cy="56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2751950"/>
            <a:ext cx="5925900" cy="24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4"/>
          <p:cNvGrpSpPr/>
          <p:nvPr/>
        </p:nvGrpSpPr>
        <p:grpSpPr>
          <a:xfrm>
            <a:off x="2870262" y="0"/>
            <a:ext cx="3403476" cy="4760024"/>
            <a:chOff x="2391450" y="1"/>
            <a:chExt cx="2365825" cy="4760024"/>
          </a:xfrm>
        </p:grpSpPr>
        <p:pic>
          <p:nvPicPr>
            <p:cNvPr id="20" name="Google Shape;20;p4"/>
            <p:cNvPicPr preferRelativeResize="0"/>
            <p:nvPr/>
          </p:nvPicPr>
          <p:blipFill rotWithShape="1">
            <a:blip r:embed="rId2">
              <a:alphaModFix/>
            </a:blip>
            <a:srcRect r="36053"/>
            <a:stretch/>
          </p:blipFill>
          <p:spPr>
            <a:xfrm rot="-5400000">
              <a:off x="680613" y="1710838"/>
              <a:ext cx="4760024" cy="1338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4"/>
            <p:cNvPicPr preferRelativeResize="0"/>
            <p:nvPr/>
          </p:nvPicPr>
          <p:blipFill rotWithShape="1">
            <a:blip r:embed="rId2">
              <a:alphaModFix/>
            </a:blip>
            <a:srcRect r="36053"/>
            <a:stretch/>
          </p:blipFill>
          <p:spPr>
            <a:xfrm rot="-5400000">
              <a:off x="1708088" y="1710838"/>
              <a:ext cx="4760024" cy="13383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" name="Google Shape;22;p4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49400" y="1123925"/>
            <a:ext cx="2845200" cy="317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✔"/>
              <a:defRPr sz="2000">
                <a:solidFill>
                  <a:schemeClr val="dk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8pPr>
            <a:lvl9pPr marL="4114800" lvl="8" indent="-355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3593400" y="22754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2"/>
                </a:solidFill>
                <a:latin typeface="Caveat Brush"/>
                <a:ea typeface="Caveat Brush"/>
                <a:cs typeface="Caveat Brush"/>
                <a:sym typeface="Caveat Brush"/>
              </a:rPr>
              <a:t>“</a:t>
            </a:r>
            <a:endParaRPr sz="7200">
              <a:solidFill>
                <a:schemeClr val="dk2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l="5320"/>
          <a:stretch/>
        </p:blipFill>
        <p:spPr>
          <a:xfrm>
            <a:off x="0" y="357876"/>
            <a:ext cx="6655800" cy="9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457200" y="1499500"/>
            <a:ext cx="82296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✔"/>
              <a:defRPr/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 rtl="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7"/>
          <p:cNvPicPr preferRelativeResize="0"/>
          <p:nvPr/>
        </p:nvPicPr>
        <p:blipFill rotWithShape="1">
          <a:blip r:embed="rId2">
            <a:alphaModFix/>
          </a:blip>
          <a:srcRect l="5320"/>
          <a:stretch/>
        </p:blipFill>
        <p:spPr>
          <a:xfrm>
            <a:off x="0" y="357876"/>
            <a:ext cx="6655800" cy="9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457200" y="1499500"/>
            <a:ext cx="39297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✔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757101" y="1499500"/>
            <a:ext cx="39297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✔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l="5320"/>
          <a:stretch/>
        </p:blipFill>
        <p:spPr>
          <a:xfrm>
            <a:off x="0" y="357876"/>
            <a:ext cx="6655800" cy="9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8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457200" y="1499500"/>
            <a:ext cx="25203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✔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3311850" y="1499500"/>
            <a:ext cx="25203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✔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6166500" y="1499500"/>
            <a:ext cx="2520300" cy="31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✔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9"/>
          <p:cNvPicPr preferRelativeResize="0"/>
          <p:nvPr/>
        </p:nvPicPr>
        <p:blipFill rotWithShape="1">
          <a:blip r:embed="rId2">
            <a:alphaModFix/>
          </a:blip>
          <a:srcRect l="5320"/>
          <a:stretch/>
        </p:blipFill>
        <p:spPr>
          <a:xfrm>
            <a:off x="0" y="357876"/>
            <a:ext cx="6655800" cy="9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9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2700006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99500"/>
            <a:ext cx="8229600" cy="31269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"/>
              <a:buChar char="✔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○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■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●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○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■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●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○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■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1" Type="http://schemas.microsoft.com/office/2007/relationships/media" Target="../media/media10.wav"/><Relationship Id="rId2" Type="http://schemas.openxmlformats.org/officeDocument/2006/relationships/audio" Target="../media/media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1" Type="http://schemas.microsoft.com/office/2007/relationships/media" Target="../media/media11.wav"/><Relationship Id="rId2" Type="http://schemas.openxmlformats.org/officeDocument/2006/relationships/audio" Target="../media/media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11.png"/><Relationship Id="rId6" Type="http://schemas.openxmlformats.org/officeDocument/2006/relationships/image" Target="../media/image3.png"/><Relationship Id="rId1" Type="http://schemas.microsoft.com/office/2007/relationships/media" Target="../media/media12.wav"/><Relationship Id="rId2" Type="http://schemas.openxmlformats.org/officeDocument/2006/relationships/audio" Target="../media/media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12.jpg"/><Relationship Id="rId5" Type="http://schemas.openxmlformats.org/officeDocument/2006/relationships/image" Target="../media/image13.png"/><Relationship Id="rId6" Type="http://schemas.openxmlformats.org/officeDocument/2006/relationships/image" Target="../media/image3.png"/><Relationship Id="rId1" Type="http://schemas.microsoft.com/office/2007/relationships/media" Target="../media/media13.wav"/><Relationship Id="rId2" Type="http://schemas.openxmlformats.org/officeDocument/2006/relationships/audio" Target="../media/media1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3.png"/><Relationship Id="rId5" Type="http://schemas.openxmlformats.org/officeDocument/2006/relationships/image" Target="../media/image14.png"/><Relationship Id="rId1" Type="http://schemas.microsoft.com/office/2007/relationships/media" Target="../media/media14.wav"/><Relationship Id="rId2" Type="http://schemas.openxmlformats.org/officeDocument/2006/relationships/audio" Target="../media/media1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5" Type="http://schemas.openxmlformats.org/officeDocument/2006/relationships/image" Target="../media/image3.png"/><Relationship Id="rId1" Type="http://schemas.microsoft.com/office/2007/relationships/media" Target="../media/media15.wav"/><Relationship Id="rId2" Type="http://schemas.openxmlformats.org/officeDocument/2006/relationships/audio" Target="../media/media15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3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3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3.png"/><Relationship Id="rId1" Type="http://schemas.microsoft.com/office/2007/relationships/media" Target="../media/media4.wav"/><Relationship Id="rId2" Type="http://schemas.openxmlformats.org/officeDocument/2006/relationships/audio" Target="../media/media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3.png"/><Relationship Id="rId1" Type="http://schemas.microsoft.com/office/2007/relationships/media" Target="../media/media5.wav"/><Relationship Id="rId2" Type="http://schemas.openxmlformats.org/officeDocument/2006/relationships/audio" Target="../media/media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1" Type="http://schemas.microsoft.com/office/2007/relationships/media" Target="../media/media6.wav"/><Relationship Id="rId2" Type="http://schemas.openxmlformats.org/officeDocument/2006/relationships/audio" Target="../media/media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1" Type="http://schemas.microsoft.com/office/2007/relationships/media" Target="../media/media7.wav"/><Relationship Id="rId2" Type="http://schemas.openxmlformats.org/officeDocument/2006/relationships/audio" Target="../media/media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1" Type="http://schemas.microsoft.com/office/2007/relationships/media" Target="../media/media8.wav"/><Relationship Id="rId2" Type="http://schemas.openxmlformats.org/officeDocument/2006/relationships/audio" Target="../media/media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7.jpg"/><Relationship Id="rId6" Type="http://schemas.openxmlformats.org/officeDocument/2006/relationships/image" Target="../media/image3.png"/><Relationship Id="rId1" Type="http://schemas.microsoft.com/office/2007/relationships/media" Target="../media/media9.wav"/><Relationship Id="rId2" Type="http://schemas.openxmlformats.org/officeDocument/2006/relationships/audio" Target="../media/media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ctrTitle"/>
          </p:nvPr>
        </p:nvSpPr>
        <p:spPr>
          <a:xfrm>
            <a:off x="609600" y="1733550"/>
            <a:ext cx="3657600" cy="114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/>
              <a:t>Self Care </a:t>
            </a:r>
            <a:endParaRPr sz="6600" dirty="0"/>
          </a:p>
        </p:txBody>
      </p:sp>
      <p:sp>
        <p:nvSpPr>
          <p:cNvPr id="3" name="Google Shape;76;p13"/>
          <p:cNvSpPr txBox="1">
            <a:spLocks/>
          </p:cNvSpPr>
          <p:nvPr/>
        </p:nvSpPr>
        <p:spPr>
          <a:xfrm>
            <a:off x="609600" y="2495550"/>
            <a:ext cx="2895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2400" dirty="0" smtClean="0"/>
              <a:t>CHS Guidance Lesson</a:t>
            </a:r>
            <a:endParaRPr lang="en-US" sz="2400" dirty="0"/>
          </a:p>
        </p:txBody>
      </p:sp>
      <p:pic>
        <p:nvPicPr>
          <p:cNvPr id="2" name="New Recor-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4800" y="409575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100000">
              <a:schemeClr val="accent6"/>
            </a:gs>
          </a:gsLst>
          <a:lin ang="2700006" scaled="0"/>
        </a:gra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6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Walks with Baker</a:t>
            </a:r>
            <a:endParaRPr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65899"/>
            <a:ext cx="27432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New Recor-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53400" y="409575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100000">
              <a:schemeClr val="accent1"/>
            </a:gs>
          </a:gsLst>
          <a:lin ang="2700006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Baking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1" b="7544"/>
          <a:stretch/>
        </p:blipFill>
        <p:spPr bwMode="auto">
          <a:xfrm>
            <a:off x="2895600" y="1504950"/>
            <a:ext cx="3048000" cy="3369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57086"/>
            <a:ext cx="4064000" cy="4064000"/>
          </a:xfrm>
          <a:prstGeom prst="rect">
            <a:avLst/>
          </a:prstGeom>
        </p:spPr>
      </p:pic>
      <p:pic>
        <p:nvPicPr>
          <p:cNvPr id="4" name="New Recor-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40618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0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2700006" scaled="0"/>
        </a:gra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7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House Renovations</a:t>
            </a:r>
            <a:endParaRPr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28750"/>
            <a:ext cx="2590800" cy="345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New Recor-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01000" y="410790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00">
              <a:schemeClr val="accent6">
                <a:lumMod val="60000"/>
                <a:lumOff val="40000"/>
              </a:schemeClr>
            </a:gs>
          </a:gsLst>
          <a:lin ang="2700006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" t="4073" r="4496" b="10001"/>
          <a:stretch/>
        </p:blipFill>
        <p:spPr>
          <a:xfrm>
            <a:off x="2971800" y="1352550"/>
            <a:ext cx="2743200" cy="35344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198000"/>
            <a:ext cx="4064000" cy="4064000"/>
          </a:xfrm>
          <a:prstGeom prst="rect">
            <a:avLst/>
          </a:prstGeom>
        </p:spPr>
      </p:pic>
      <p:pic>
        <p:nvPicPr>
          <p:cNvPr id="7" name="New Recor-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" y="37909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1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8150"/>
            <a:ext cx="5868600" cy="751800"/>
          </a:xfrm>
        </p:spPr>
        <p:txBody>
          <a:bodyPr/>
          <a:lstStyle/>
          <a:p>
            <a:r>
              <a:rPr lang="en-US" dirty="0" smtClean="0"/>
              <a:t>Zoom with Friends &amp; Family</a:t>
            </a:r>
            <a:endParaRPr lang="en-US" dirty="0"/>
          </a:p>
        </p:txBody>
      </p:sp>
      <p:pic>
        <p:nvPicPr>
          <p:cNvPr id="5" name="New Recor-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3943350"/>
            <a:ext cx="812800" cy="81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459593"/>
            <a:ext cx="3321050" cy="332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2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100000">
              <a:schemeClr val="accent5"/>
            </a:gs>
          </a:gsLst>
          <a:lin ang="2700006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266950"/>
            <a:ext cx="5925900" cy="566400"/>
          </a:xfrm>
        </p:spPr>
        <p:txBody>
          <a:bodyPr/>
          <a:lstStyle/>
          <a:p>
            <a:r>
              <a:rPr lang="en-US" sz="4000" dirty="0" smtClean="0"/>
              <a:t>Go live your best life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80" y="742950"/>
            <a:ext cx="4427220" cy="4427220"/>
          </a:xfrm>
          <a:prstGeom prst="rect">
            <a:avLst/>
          </a:prstGeom>
        </p:spPr>
      </p:pic>
      <p:pic>
        <p:nvPicPr>
          <p:cNvPr id="5" name="New Recor-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41719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2"/>
            </a:gs>
          </a:gsLst>
          <a:lin ang="2700006" scaled="0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Overview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499500"/>
            <a:ext cx="8305800" cy="3126900"/>
          </a:xfrm>
        </p:spPr>
        <p:txBody>
          <a:bodyPr/>
          <a:lstStyle/>
          <a:p>
            <a:r>
              <a:rPr lang="en-US" sz="2200" dirty="0" smtClean="0"/>
              <a:t>What is self care?</a:t>
            </a:r>
          </a:p>
          <a:p>
            <a:r>
              <a:rPr lang="en-US" sz="2200" dirty="0" smtClean="0"/>
              <a:t>Why is it important?</a:t>
            </a:r>
          </a:p>
          <a:p>
            <a:r>
              <a:rPr lang="en-US" sz="2200" dirty="0" smtClean="0"/>
              <a:t>Ideas for self care (What has Mrs. Selhorst been doing for self care?)</a:t>
            </a:r>
          </a:p>
          <a:p>
            <a:r>
              <a:rPr lang="en-US" sz="2200" dirty="0" smtClean="0"/>
              <a:t>How to incorporate self care into your day</a:t>
            </a:r>
            <a:endParaRPr lang="en-US" sz="2200" dirty="0"/>
          </a:p>
        </p:txBody>
      </p:sp>
      <p:pic>
        <p:nvPicPr>
          <p:cNvPr id="4" name="New Recor-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0200" y="42200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2700006" scaled="0"/>
        </a:gra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3111300" y="2038350"/>
            <a:ext cx="2845200" cy="16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US" b="1" dirty="0"/>
              <a:t>Self</a:t>
            </a:r>
            <a:r>
              <a:rPr lang="en-US" dirty="0"/>
              <a:t>-</a:t>
            </a:r>
            <a:r>
              <a:rPr lang="en-US" b="1" dirty="0"/>
              <a:t>care</a:t>
            </a:r>
            <a:r>
              <a:rPr lang="en-US" dirty="0"/>
              <a:t> is any activity that we do deliberately in order to take </a:t>
            </a:r>
            <a:r>
              <a:rPr lang="en-US" b="1" dirty="0"/>
              <a:t>care</a:t>
            </a:r>
            <a:r>
              <a:rPr lang="en-US" dirty="0"/>
              <a:t> of our mental, emotional, and physical health</a:t>
            </a:r>
            <a:endParaRPr dirty="0"/>
          </a:p>
        </p:txBody>
      </p:sp>
      <p:sp>
        <p:nvSpPr>
          <p:cNvPr id="3" name="Oval 2"/>
          <p:cNvSpPr/>
          <p:nvPr/>
        </p:nvSpPr>
        <p:spPr>
          <a:xfrm>
            <a:off x="3283085" y="361950"/>
            <a:ext cx="2514600" cy="126736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83766" y="43815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Patrick Hand" panose="020B0604020202020204" charset="0"/>
              </a:rPr>
              <a:t>What is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Patrick Hand" panose="020B0604020202020204" charset="0"/>
              </a:rPr>
              <a:t>self care?</a:t>
            </a:r>
            <a:endParaRPr lang="en-US" sz="3200" b="1" dirty="0">
              <a:solidFill>
                <a:schemeClr val="bg1"/>
              </a:solidFill>
              <a:latin typeface="Patrick Hand" panose="020B0604020202020204" charset="0"/>
            </a:endParaRPr>
          </a:p>
        </p:txBody>
      </p:sp>
      <p:pic>
        <p:nvPicPr>
          <p:cNvPr id="4" name="New Recor-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8600" y="409575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6"/>
            </a:gs>
          </a:gsLst>
          <a:lin ang="2700006" scaled="0"/>
        </a:gra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Why is self care important?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Maintain a healthy relationship with yourself</a:t>
            </a:r>
          </a:p>
          <a:p>
            <a:r>
              <a:rPr lang="en-US" dirty="0" smtClean="0"/>
              <a:t>It is not selfish</a:t>
            </a:r>
          </a:p>
          <a:p>
            <a:r>
              <a:rPr lang="en-US" dirty="0" smtClean="0"/>
              <a:t>Giving to yourself = giving to others</a:t>
            </a:r>
          </a:p>
          <a:p>
            <a:r>
              <a:rPr lang="en-US" dirty="0" smtClean="0"/>
              <a:t>Help yourself become the Best Version of You!</a:t>
            </a:r>
            <a:endParaRPr lang="en-US" dirty="0"/>
          </a:p>
        </p:txBody>
      </p:sp>
      <p:pic>
        <p:nvPicPr>
          <p:cNvPr id="3" name="New Recor-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6251" y="409605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100000">
              <a:schemeClr val="accent3"/>
            </a:gs>
          </a:gsLst>
          <a:lin ang="2700006" scaled="0"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Self Care Examples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14400" y="1504950"/>
            <a:ext cx="4724400" cy="3126900"/>
          </a:xfrm>
        </p:spPr>
        <p:txBody>
          <a:bodyPr/>
          <a:lstStyle/>
          <a:p>
            <a:r>
              <a:rPr lang="en-US" dirty="0" smtClean="0"/>
              <a:t>Read a book</a:t>
            </a:r>
          </a:p>
          <a:p>
            <a:r>
              <a:rPr lang="en-US" dirty="0" smtClean="0"/>
              <a:t>Go on a walk</a:t>
            </a:r>
          </a:p>
          <a:p>
            <a:r>
              <a:rPr lang="en-US" dirty="0" smtClean="0"/>
              <a:t>Do something creative</a:t>
            </a:r>
          </a:p>
          <a:p>
            <a:r>
              <a:rPr lang="en-US" dirty="0" smtClean="0"/>
              <a:t>Journal</a:t>
            </a:r>
          </a:p>
          <a:p>
            <a:r>
              <a:rPr lang="en-US" dirty="0" smtClean="0"/>
              <a:t>Exercise</a:t>
            </a:r>
          </a:p>
          <a:p>
            <a:r>
              <a:rPr lang="en-US" dirty="0" smtClean="0"/>
              <a:t>Meditate</a:t>
            </a:r>
          </a:p>
          <a:p>
            <a:r>
              <a:rPr lang="en-US" dirty="0" smtClean="0"/>
              <a:t>Listen to music</a:t>
            </a:r>
            <a:endParaRPr lang="en-US" dirty="0"/>
          </a:p>
        </p:txBody>
      </p:sp>
      <p:pic>
        <p:nvPicPr>
          <p:cNvPr id="3" name="New Recor-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422545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ctrTitle"/>
          </p:nvPr>
        </p:nvSpPr>
        <p:spPr>
          <a:xfrm>
            <a:off x="304800" y="2266950"/>
            <a:ext cx="5925900" cy="56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What has Mrs. Selhorst been doing?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801350"/>
            <a:ext cx="4064000" cy="4064000"/>
          </a:xfrm>
          <a:prstGeom prst="rect">
            <a:avLst/>
          </a:prstGeom>
        </p:spPr>
      </p:pic>
      <p:pic>
        <p:nvPicPr>
          <p:cNvPr id="2" name="New Recor-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48600" y="28575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2"/>
            </a:gs>
          </a:gsLst>
          <a:lin ang="2700006" scaled="0"/>
        </a:gra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Exercise</a:t>
            </a: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28750"/>
            <a:ext cx="26289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New Recor-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72400" y="412115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6"/>
            </a:gs>
          </a:gsLst>
          <a:lin ang="2700006" scaled="0"/>
        </a:gra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Crochet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87650" y="1308100"/>
            <a:ext cx="3009900" cy="401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New Recor-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77200" y="424815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xfrm>
            <a:off x="457200" y="465250"/>
            <a:ext cx="5868600" cy="75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Board games/Cards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614" y="1352550"/>
            <a:ext cx="2671763" cy="35623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New Recor-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77200" y="413627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ybalt template">
  <a:themeElements>
    <a:clrScheme name="Custom 347">
      <a:dk1>
        <a:srgbClr val="1A1135"/>
      </a:dk1>
      <a:lt1>
        <a:srgbClr val="FFFFFF"/>
      </a:lt1>
      <a:dk2>
        <a:srgbClr val="6A6185"/>
      </a:dk2>
      <a:lt2>
        <a:srgbClr val="F1F0F3"/>
      </a:lt2>
      <a:accent1>
        <a:srgbClr val="EB37A6"/>
      </a:accent1>
      <a:accent2>
        <a:srgbClr val="8A3ACC"/>
      </a:accent2>
      <a:accent3>
        <a:srgbClr val="1994EB"/>
      </a:accent3>
      <a:accent4>
        <a:srgbClr val="80D126"/>
      </a:accent4>
      <a:accent5>
        <a:srgbClr val="FFBF00"/>
      </a:accent5>
      <a:accent6>
        <a:srgbClr val="F1473D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8516</TotalTime>
  <Words>126</Words>
  <Application>Microsoft Macintosh PowerPoint</Application>
  <PresentationFormat>On-screen Show (16:9)</PresentationFormat>
  <Paragraphs>33</Paragraphs>
  <Slides>15</Slides>
  <Notes>11</Notes>
  <HiddenSlides>0</HiddenSlides>
  <MMClips>15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Caveat Brush</vt:lpstr>
      <vt:lpstr>Patrick Hand</vt:lpstr>
      <vt:lpstr>Arial</vt:lpstr>
      <vt:lpstr>Tybalt template</vt:lpstr>
      <vt:lpstr>Self Care </vt:lpstr>
      <vt:lpstr>Overview</vt:lpstr>
      <vt:lpstr>PowerPoint Presentation</vt:lpstr>
      <vt:lpstr>Why is self care important?</vt:lpstr>
      <vt:lpstr>Self Care Examples</vt:lpstr>
      <vt:lpstr>What has Mrs. Selhorst been doing?</vt:lpstr>
      <vt:lpstr>Exercise</vt:lpstr>
      <vt:lpstr>Crochet</vt:lpstr>
      <vt:lpstr>Board games/Cards</vt:lpstr>
      <vt:lpstr>Walks with Baker</vt:lpstr>
      <vt:lpstr>Baking</vt:lpstr>
      <vt:lpstr>House Renovations</vt:lpstr>
      <vt:lpstr>Painting</vt:lpstr>
      <vt:lpstr>Zoom with Friends &amp; Family</vt:lpstr>
      <vt:lpstr>Go live your best life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Care </dc:title>
  <dc:creator>Emily Selhorst</dc:creator>
  <cp:lastModifiedBy>emwatercutte@gmail.com</cp:lastModifiedBy>
  <cp:revision>23</cp:revision>
  <dcterms:modified xsi:type="dcterms:W3CDTF">2020-04-14T12:12:41Z</dcterms:modified>
</cp:coreProperties>
</file>